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10400" cy="92964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5" autoAdjust="0"/>
    <p:restoredTop sz="96379" autoAdjust="0"/>
  </p:normalViewPr>
  <p:slideViewPr>
    <p:cSldViewPr>
      <p:cViewPr varScale="1">
        <p:scale>
          <a:sx n="114" d="100"/>
          <a:sy n="114" d="100"/>
        </p:scale>
        <p:origin x="111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15874-9DE8-44B4-9942-3FC5BA2FA583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610C-6E7A-4A9E-A3BF-5465A75DB7B3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610C-6E7A-4A9E-A3BF-5465A75DB7B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414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E2793-B205-4F21-84D0-D9DE75BDD82E}" type="datetimeFigureOut">
              <a:rPr lang="nl-BE" smtClean="0"/>
              <a:t>27/11/2024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E50DE-E0DF-4316-BDF2-09213725FCC4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>
            <a:extLst>
              <a:ext uri="{FF2B5EF4-FFF2-40B4-BE49-F238E27FC236}">
                <a16:creationId xmlns:a16="http://schemas.microsoft.com/office/drawing/2014/main" id="{A1D2D78D-FD8E-485A-BA0F-FE741770A65E}"/>
              </a:ext>
            </a:extLst>
          </p:cNvPr>
          <p:cNvGrpSpPr/>
          <p:nvPr/>
        </p:nvGrpSpPr>
        <p:grpSpPr>
          <a:xfrm>
            <a:off x="20645" y="1109936"/>
            <a:ext cx="12320001" cy="3268639"/>
            <a:chOff x="20645" y="1109936"/>
            <a:chExt cx="12320001" cy="3268639"/>
          </a:xfrm>
        </p:grpSpPr>
        <p:grpSp>
          <p:nvGrpSpPr>
            <p:cNvPr id="90" name="Groep 89">
              <a:extLst>
                <a:ext uri="{FF2B5EF4-FFF2-40B4-BE49-F238E27FC236}">
                  <a16:creationId xmlns:a16="http://schemas.microsoft.com/office/drawing/2014/main" id="{196B4C56-D048-4805-B66B-1D4A3E8DAB51}"/>
                </a:ext>
              </a:extLst>
            </p:cNvPr>
            <p:cNvGrpSpPr/>
            <p:nvPr/>
          </p:nvGrpSpPr>
          <p:grpSpPr>
            <a:xfrm>
              <a:off x="20645" y="1109936"/>
              <a:ext cx="12320001" cy="3098603"/>
              <a:chOff x="-41427" y="-482406"/>
              <a:chExt cx="12320001" cy="3098603"/>
            </a:xfrm>
          </p:grpSpPr>
          <p:grpSp>
            <p:nvGrpSpPr>
              <p:cNvPr id="91" name="Groep 90">
                <a:extLst>
                  <a:ext uri="{FF2B5EF4-FFF2-40B4-BE49-F238E27FC236}">
                    <a16:creationId xmlns:a16="http://schemas.microsoft.com/office/drawing/2014/main" id="{058470DC-AC70-4272-9A27-257D10E43435}"/>
                  </a:ext>
                </a:extLst>
              </p:cNvPr>
              <p:cNvGrpSpPr/>
              <p:nvPr/>
            </p:nvGrpSpPr>
            <p:grpSpPr>
              <a:xfrm>
                <a:off x="-41427" y="-482406"/>
                <a:ext cx="12320001" cy="3098603"/>
                <a:chOff x="-41427" y="-482406"/>
                <a:chExt cx="12320001" cy="3098603"/>
              </a:xfrm>
            </p:grpSpPr>
            <p:grpSp>
              <p:nvGrpSpPr>
                <p:cNvPr id="94" name="Groep 93">
                  <a:extLst>
                    <a:ext uri="{FF2B5EF4-FFF2-40B4-BE49-F238E27FC236}">
                      <a16:creationId xmlns:a16="http://schemas.microsoft.com/office/drawing/2014/main" id="{AAFBB2D7-8DBB-462D-9FA3-63FE1C2700DB}"/>
                    </a:ext>
                  </a:extLst>
                </p:cNvPr>
                <p:cNvGrpSpPr/>
                <p:nvPr/>
              </p:nvGrpSpPr>
              <p:grpSpPr>
                <a:xfrm>
                  <a:off x="-41427" y="223183"/>
                  <a:ext cx="12320001" cy="2393014"/>
                  <a:chOff x="-41427" y="223183"/>
                  <a:chExt cx="12320001" cy="2393014"/>
                </a:xfrm>
              </p:grpSpPr>
              <p:sp>
                <p:nvSpPr>
                  <p:cNvPr id="99" name="Tekstvak 98">
                    <a:extLst>
                      <a:ext uri="{FF2B5EF4-FFF2-40B4-BE49-F238E27FC236}">
                        <a16:creationId xmlns:a16="http://schemas.microsoft.com/office/drawing/2014/main" id="{6415B610-A15A-43DA-82BF-A9653E40E19F}"/>
                      </a:ext>
                    </a:extLst>
                  </p:cNvPr>
                  <p:cNvSpPr txBox="1"/>
                  <p:nvPr/>
                </p:nvSpPr>
                <p:spPr>
                  <a:xfrm>
                    <a:off x="536589" y="1327759"/>
                    <a:ext cx="94974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kern="0" dirty="0" err="1">
                        <a:solidFill>
                          <a:prstClr val="black"/>
                        </a:solidFill>
                      </a:rPr>
                      <a:t>Nextseq</a:t>
                    </a:r>
                    <a:endParaRPr lang="nl-BE" kern="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Rechthoek 99">
                    <a:extLst>
                      <a:ext uri="{FF2B5EF4-FFF2-40B4-BE49-F238E27FC236}">
                        <a16:creationId xmlns:a16="http://schemas.microsoft.com/office/drawing/2014/main" id="{CBD60010-ACAD-4EC6-A5B7-9A34B33249FB}"/>
                      </a:ext>
                    </a:extLst>
                  </p:cNvPr>
                  <p:cNvSpPr/>
                  <p:nvPr/>
                </p:nvSpPr>
                <p:spPr>
                  <a:xfrm>
                    <a:off x="-41427" y="1656468"/>
                    <a:ext cx="2026327" cy="2308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\\FSLABO\Labo_Data_archief\NextSeq</a:t>
                    </a:r>
                  </a:p>
                </p:txBody>
              </p:sp>
              <p:cxnSp>
                <p:nvCxnSpPr>
                  <p:cNvPr id="101" name="Rechte verbindingslijn met pijl 100">
                    <a:extLst>
                      <a:ext uri="{FF2B5EF4-FFF2-40B4-BE49-F238E27FC236}">
                        <a16:creationId xmlns:a16="http://schemas.microsoft.com/office/drawing/2014/main" id="{841F528D-CB9B-49DD-B012-956D7B965691}"/>
                      </a:ext>
                    </a:extLst>
                  </p:cNvPr>
                  <p:cNvCxnSpPr>
                    <a:cxnSpLocks/>
                    <a:endCxn id="93" idx="1"/>
                  </p:cNvCxnSpPr>
                  <p:nvPr/>
                </p:nvCxnSpPr>
                <p:spPr>
                  <a:xfrm flipV="1">
                    <a:off x="1471354" y="1531820"/>
                    <a:ext cx="2419342" cy="5544"/>
                  </a:xfrm>
                  <a:prstGeom prst="straightConnector1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107" name="Rechte verbindingslijn met pijl 106">
                    <a:extLst>
                      <a:ext uri="{FF2B5EF4-FFF2-40B4-BE49-F238E27FC236}">
                        <a16:creationId xmlns:a16="http://schemas.microsoft.com/office/drawing/2014/main" id="{3C282555-2312-49C1-9EC5-057CF33B1D1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013633" y="531734"/>
                    <a:ext cx="0" cy="711915"/>
                  </a:xfrm>
                  <a:prstGeom prst="straightConnector1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sp>
                <p:nvSpPr>
                  <p:cNvPr id="108" name="Rechthoek 107">
                    <a:extLst>
                      <a:ext uri="{FF2B5EF4-FFF2-40B4-BE49-F238E27FC236}">
                        <a16:creationId xmlns:a16="http://schemas.microsoft.com/office/drawing/2014/main" id="{802CF30D-F9E0-4170-9194-046FA3C10289}"/>
                      </a:ext>
                    </a:extLst>
                  </p:cNvPr>
                  <p:cNvSpPr/>
                  <p:nvPr/>
                </p:nvSpPr>
                <p:spPr>
                  <a:xfrm>
                    <a:off x="1736699" y="1152816"/>
                    <a:ext cx="104708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PUSH trigger:</a:t>
                    </a:r>
                  </a:p>
                  <a:p>
                    <a:pPr algn="ctr"/>
                    <a:r>
                      <a:rPr lang="nl-BE" sz="900" kern="0" dirty="0" err="1">
                        <a:solidFill>
                          <a:prstClr val="black"/>
                        </a:solidFill>
                      </a:rPr>
                      <a:t>CompletedJobInfo</a:t>
                    </a:r>
                    <a:endParaRPr lang="nl-BE" sz="900" kern="0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2" name="Rechthoek 111">
                    <a:extLst>
                      <a:ext uri="{FF2B5EF4-FFF2-40B4-BE49-F238E27FC236}">
                        <a16:creationId xmlns:a16="http://schemas.microsoft.com/office/drawing/2014/main" id="{7902D6EA-9BBB-4EEF-B810-6A4753111625}"/>
                      </a:ext>
                    </a:extLst>
                  </p:cNvPr>
                  <p:cNvSpPr/>
                  <p:nvPr/>
                </p:nvSpPr>
                <p:spPr>
                  <a:xfrm>
                    <a:off x="5291093" y="1393320"/>
                    <a:ext cx="1255280" cy="276999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nl-BE" sz="1200" kern="0" dirty="0">
                        <a:solidFill>
                          <a:prstClr val="black"/>
                        </a:solidFill>
                      </a:rPr>
                      <a:t>AWS (S3) analyse</a:t>
                    </a:r>
                  </a:p>
                </p:txBody>
              </p:sp>
              <p:sp>
                <p:nvSpPr>
                  <p:cNvPr id="113" name="Rechthoek 112">
                    <a:extLst>
                      <a:ext uri="{FF2B5EF4-FFF2-40B4-BE49-F238E27FC236}">
                        <a16:creationId xmlns:a16="http://schemas.microsoft.com/office/drawing/2014/main" id="{1A2D330C-39EF-47EA-A998-AC0A1EFDF103}"/>
                      </a:ext>
                    </a:extLst>
                  </p:cNvPr>
                  <p:cNvSpPr/>
                  <p:nvPr/>
                </p:nvSpPr>
                <p:spPr>
                  <a:xfrm>
                    <a:off x="5860903" y="2277643"/>
                    <a:ext cx="3478834" cy="33855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Bestandstransfer protocol = S3</a:t>
                    </a:r>
                  </a:p>
                  <a:p>
                    <a:pPr algn="ctr"/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MD5 </a:t>
                    </a:r>
                    <a:r>
                      <a:rPr lang="nl-BE" sz="800" kern="0" dirty="0" err="1">
                        <a:solidFill>
                          <a:prstClr val="black"/>
                        </a:solidFill>
                      </a:rPr>
                      <a:t>digest</a:t>
                    </a:r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  (</a:t>
                    </a:r>
                    <a:r>
                      <a:rPr lang="nl-BE" sz="800" kern="0" dirty="0" err="1">
                        <a:solidFill>
                          <a:prstClr val="black"/>
                        </a:solidFill>
                      </a:rPr>
                      <a:t>checksum</a:t>
                    </a:r>
                    <a:r>
                      <a:rPr lang="nl-BE" sz="800" kern="0" dirty="0">
                        <a:solidFill>
                          <a:prstClr val="black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114" name="Tekstvak 113">
                    <a:extLst>
                      <a:ext uri="{FF2B5EF4-FFF2-40B4-BE49-F238E27FC236}">
                        <a16:creationId xmlns:a16="http://schemas.microsoft.com/office/drawing/2014/main" id="{F8D2C13C-70F1-4B2E-8316-C7DE1C634266}"/>
                      </a:ext>
                    </a:extLst>
                  </p:cNvPr>
                  <p:cNvSpPr txBox="1"/>
                  <p:nvPr/>
                </p:nvSpPr>
                <p:spPr>
                  <a:xfrm>
                    <a:off x="6954311" y="1352697"/>
                    <a:ext cx="120898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kern="0" dirty="0">
                        <a:solidFill>
                          <a:prstClr val="black"/>
                        </a:solidFill>
                      </a:rPr>
                      <a:t>S3\</a:t>
                    </a:r>
                    <a:r>
                      <a:rPr lang="nl-BE" kern="0" dirty="0" err="1">
                        <a:solidFill>
                          <a:prstClr val="black"/>
                        </a:solidFill>
                      </a:rPr>
                      <a:t>ngs</a:t>
                    </a:r>
                    <a:r>
                      <a:rPr lang="nl-BE" kern="0" dirty="0">
                        <a:solidFill>
                          <a:prstClr val="black"/>
                        </a:solidFill>
                      </a:rPr>
                      <a:t>-out</a:t>
                    </a:r>
                  </a:p>
                </p:txBody>
              </p:sp>
              <p:cxnSp>
                <p:nvCxnSpPr>
                  <p:cNvPr id="115" name="Rechte verbindingslijn met pijl 114">
                    <a:extLst>
                      <a:ext uri="{FF2B5EF4-FFF2-40B4-BE49-F238E27FC236}">
                        <a16:creationId xmlns:a16="http://schemas.microsoft.com/office/drawing/2014/main" id="{38D2AC1B-B8CA-429E-9498-4875E763E8AA}"/>
                      </a:ext>
                    </a:extLst>
                  </p:cNvPr>
                  <p:cNvCxnSpPr>
                    <a:cxnSpLocks/>
                    <a:stCxn id="114" idx="3"/>
                    <a:endCxn id="117" idx="1"/>
                  </p:cNvCxnSpPr>
                  <p:nvPr/>
                </p:nvCxnSpPr>
                <p:spPr>
                  <a:xfrm>
                    <a:off x="8163296" y="1537363"/>
                    <a:ext cx="1806861" cy="9996"/>
                  </a:xfrm>
                  <a:prstGeom prst="straightConnector1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  <a:tailEnd type="triangle"/>
                  </a:ln>
                  <a:effectLst/>
                </p:spPr>
              </p:cxnSp>
              <p:cxnSp>
                <p:nvCxnSpPr>
                  <p:cNvPr id="116" name="Rechte verbindingslijn 115">
                    <a:extLst>
                      <a:ext uri="{FF2B5EF4-FFF2-40B4-BE49-F238E27FC236}">
                        <a16:creationId xmlns:a16="http://schemas.microsoft.com/office/drawing/2014/main" id="{80A2C95C-4AE6-4E4E-8B13-33491F9B91CA}"/>
                      </a:ext>
                    </a:extLst>
                  </p:cNvPr>
                  <p:cNvCxnSpPr/>
                  <p:nvPr/>
                </p:nvCxnSpPr>
                <p:spPr>
                  <a:xfrm>
                    <a:off x="7557780" y="1726828"/>
                    <a:ext cx="0" cy="494523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</p:cxnSp>
              <p:sp>
                <p:nvSpPr>
                  <p:cNvPr id="117" name="Tekstvak 116">
                    <a:extLst>
                      <a:ext uri="{FF2B5EF4-FFF2-40B4-BE49-F238E27FC236}">
                        <a16:creationId xmlns:a16="http://schemas.microsoft.com/office/drawing/2014/main" id="{0AD018A9-86C1-4C41-BB43-1DDCAD0EB98E}"/>
                      </a:ext>
                    </a:extLst>
                  </p:cNvPr>
                  <p:cNvSpPr txBox="1"/>
                  <p:nvPr/>
                </p:nvSpPr>
                <p:spPr>
                  <a:xfrm>
                    <a:off x="9970157" y="1362693"/>
                    <a:ext cx="175240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kern="0" dirty="0">
                        <a:solidFill>
                          <a:prstClr val="black"/>
                        </a:solidFill>
                      </a:rPr>
                      <a:t>Volledige output</a:t>
                    </a:r>
                  </a:p>
                </p:txBody>
              </p:sp>
              <p:sp>
                <p:nvSpPr>
                  <p:cNvPr id="118" name="Rechthoek 117">
                    <a:extLst>
                      <a:ext uri="{FF2B5EF4-FFF2-40B4-BE49-F238E27FC236}">
                        <a16:creationId xmlns:a16="http://schemas.microsoft.com/office/drawing/2014/main" id="{753F0E9C-D1A5-4FB9-97CE-A71D11BEA374}"/>
                      </a:ext>
                    </a:extLst>
                  </p:cNvPr>
                  <p:cNvSpPr/>
                  <p:nvPr/>
                </p:nvSpPr>
                <p:spPr>
                  <a:xfrm>
                    <a:off x="8904887" y="1701936"/>
                    <a:ext cx="3373687" cy="2308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F:\Algemeen\Moleculair lab\</a:t>
                    </a:r>
                    <a:r>
                      <a:rPr lang="nl-BE" sz="900" kern="0" dirty="0" err="1">
                        <a:solidFill>
                          <a:prstClr val="black"/>
                        </a:solidFill>
                      </a:rPr>
                      <a:t>NextSeq</a:t>
                    </a:r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\4_Download (pull)\Samples</a:t>
                    </a:r>
                  </a:p>
                </p:txBody>
              </p:sp>
              <p:sp>
                <p:nvSpPr>
                  <p:cNvPr id="31" name="Rechthoek 30">
                    <a:extLst>
                      <a:ext uri="{FF2B5EF4-FFF2-40B4-BE49-F238E27FC236}">
                        <a16:creationId xmlns:a16="http://schemas.microsoft.com/office/drawing/2014/main" id="{FDBEC912-3794-4876-97E9-028C5FFE015D}"/>
                      </a:ext>
                    </a:extLst>
                  </p:cNvPr>
                  <p:cNvSpPr/>
                  <p:nvPr/>
                </p:nvSpPr>
                <p:spPr>
                  <a:xfrm>
                    <a:off x="1530600" y="223183"/>
                    <a:ext cx="2972289" cy="2308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F:\Algemeen\Moleculair lab\</a:t>
                    </a:r>
                    <a:r>
                      <a:rPr lang="nl-BE" sz="900" kern="0" dirty="0" err="1">
                        <a:solidFill>
                          <a:prstClr val="black"/>
                        </a:solidFill>
                      </a:rPr>
                      <a:t>NextSeq</a:t>
                    </a:r>
                    <a:r>
                      <a:rPr lang="nl-BE" sz="900" kern="0" dirty="0">
                        <a:solidFill>
                          <a:prstClr val="black"/>
                        </a:solidFill>
                      </a:rPr>
                      <a:t>\3_Upload (push)\Log</a:t>
                    </a:r>
                  </a:p>
                </p:txBody>
              </p:sp>
            </p:grpSp>
            <p:sp>
              <p:nvSpPr>
                <p:cNvPr id="95" name="Rechthoek 94">
                  <a:extLst>
                    <a:ext uri="{FF2B5EF4-FFF2-40B4-BE49-F238E27FC236}">
                      <a16:creationId xmlns:a16="http://schemas.microsoft.com/office/drawing/2014/main" id="{BA72ADDF-D711-454A-97C9-A46CDA42CA5A}"/>
                    </a:ext>
                  </a:extLst>
                </p:cNvPr>
                <p:cNvSpPr/>
                <p:nvPr/>
              </p:nvSpPr>
              <p:spPr>
                <a:xfrm>
                  <a:off x="2307542" y="-482406"/>
                  <a:ext cx="1399743" cy="2308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nl-BE" sz="900" kern="0" dirty="0">
                      <a:solidFill>
                        <a:prstClr val="black"/>
                      </a:solidFill>
                    </a:rPr>
                    <a:t>No Match: mail </a:t>
                  </a:r>
                  <a:r>
                    <a:rPr lang="nl-BE" sz="900" kern="0" dirty="0" err="1">
                      <a:solidFill>
                        <a:prstClr val="black"/>
                      </a:solidFill>
                    </a:rPr>
                    <a:t>kj</a:t>
                  </a:r>
                  <a:r>
                    <a:rPr lang="nl-BE" sz="900" kern="0" dirty="0">
                      <a:solidFill>
                        <a:prstClr val="black"/>
                      </a:solidFill>
                    </a:rPr>
                    <a:t>, </a:t>
                  </a:r>
                  <a:r>
                    <a:rPr lang="nl-BE" sz="900" kern="0" dirty="0" err="1">
                      <a:solidFill>
                        <a:prstClr val="black"/>
                      </a:solidFill>
                    </a:rPr>
                    <a:t>kdm</a:t>
                  </a:r>
                  <a:r>
                    <a:rPr lang="nl-BE" sz="900" kern="0" dirty="0">
                      <a:solidFill>
                        <a:prstClr val="black"/>
                      </a:solidFill>
                    </a:rPr>
                    <a:t>, </a:t>
                  </a:r>
                  <a:r>
                    <a:rPr lang="nl-BE" sz="900" kern="0" dirty="0" err="1">
                      <a:solidFill>
                        <a:prstClr val="black"/>
                      </a:solidFill>
                    </a:rPr>
                    <a:t>tf</a:t>
                  </a:r>
                  <a:endParaRPr lang="nl-BE" sz="900" kern="0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96" name="Rechte verbindingslijn met pijl 95">
                  <a:extLst>
                    <a:ext uri="{FF2B5EF4-FFF2-40B4-BE49-F238E27FC236}">
                      <a16:creationId xmlns:a16="http://schemas.microsoft.com/office/drawing/2014/main" id="{4D8C00B3-D5B9-44E4-8484-C0395289BD03}"/>
                    </a:ext>
                  </a:extLst>
                </p:cNvPr>
                <p:cNvCxnSpPr/>
                <p:nvPr/>
              </p:nvCxnSpPr>
              <p:spPr>
                <a:xfrm flipV="1">
                  <a:off x="3016745" y="-188755"/>
                  <a:ext cx="0" cy="279918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</p:grpSp>
          <p:sp>
            <p:nvSpPr>
              <p:cNvPr id="92" name="Rechthoek 91">
                <a:extLst>
                  <a:ext uri="{FF2B5EF4-FFF2-40B4-BE49-F238E27FC236}">
                    <a16:creationId xmlns:a16="http://schemas.microsoft.com/office/drawing/2014/main" id="{C938C1F3-91FF-42F2-89B5-C0A9C70AD654}"/>
                  </a:ext>
                </a:extLst>
              </p:cNvPr>
              <p:cNvSpPr/>
              <p:nvPr/>
            </p:nvSpPr>
            <p:spPr>
              <a:xfrm>
                <a:off x="8241182" y="1156974"/>
                <a:ext cx="7825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nl-BE" sz="900" kern="0" dirty="0">
                    <a:solidFill>
                      <a:prstClr val="black"/>
                    </a:solidFill>
                  </a:rPr>
                  <a:t>PULL trigger:</a:t>
                </a:r>
              </a:p>
              <a:p>
                <a:pPr algn="ctr"/>
                <a:r>
                  <a:rPr lang="nl-BE" sz="900" kern="0" dirty="0">
                    <a:solidFill>
                      <a:prstClr val="black"/>
                    </a:solidFill>
                  </a:rPr>
                  <a:t>.</a:t>
                </a:r>
                <a:r>
                  <a:rPr lang="nl-BE" sz="900" kern="0" dirty="0" err="1">
                    <a:solidFill>
                      <a:prstClr val="black"/>
                    </a:solidFill>
                  </a:rPr>
                  <a:t>done</a:t>
                </a:r>
                <a:endParaRPr lang="nl-BE" sz="900" kern="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Tekstvak 92">
                <a:extLst>
                  <a:ext uri="{FF2B5EF4-FFF2-40B4-BE49-F238E27FC236}">
                    <a16:creationId xmlns:a16="http://schemas.microsoft.com/office/drawing/2014/main" id="{C0E216C6-C5F9-4867-848A-F3D794B63F7A}"/>
                  </a:ext>
                </a:extLst>
              </p:cNvPr>
              <p:cNvSpPr txBox="1"/>
              <p:nvPr/>
            </p:nvSpPr>
            <p:spPr>
              <a:xfrm>
                <a:off x="3890696" y="1347154"/>
                <a:ext cx="1063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BE" kern="0" dirty="0">
                    <a:solidFill>
                      <a:prstClr val="black"/>
                    </a:solidFill>
                  </a:rPr>
                  <a:t>S3\</a:t>
                </a:r>
                <a:r>
                  <a:rPr lang="nl-BE" kern="0" dirty="0" err="1">
                    <a:solidFill>
                      <a:prstClr val="black"/>
                    </a:solidFill>
                  </a:rPr>
                  <a:t>ngs</a:t>
                </a:r>
                <a:r>
                  <a:rPr lang="nl-BE" kern="0" dirty="0">
                    <a:solidFill>
                      <a:prstClr val="black"/>
                    </a:solidFill>
                  </a:rPr>
                  <a:t>-in</a:t>
                </a:r>
              </a:p>
            </p:txBody>
          </p:sp>
        </p:grpSp>
        <p:sp>
          <p:nvSpPr>
            <p:cNvPr id="33" name="Rechthoek 32">
              <a:extLst>
                <a:ext uri="{FF2B5EF4-FFF2-40B4-BE49-F238E27FC236}">
                  <a16:creationId xmlns:a16="http://schemas.microsoft.com/office/drawing/2014/main" id="{6C2B5A16-9F51-454B-8A88-B6F3A0A4D16B}"/>
                </a:ext>
              </a:extLst>
            </p:cNvPr>
            <p:cNvSpPr/>
            <p:nvPr/>
          </p:nvSpPr>
          <p:spPr>
            <a:xfrm>
              <a:off x="2945118" y="3131676"/>
              <a:ext cx="8162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nl-BE" sz="900" kern="0" dirty="0">
                  <a:solidFill>
                    <a:prstClr val="black"/>
                  </a:solidFill>
                </a:rPr>
                <a:t>FASTQ</a:t>
              </a:r>
            </a:p>
            <a:p>
              <a:pPr algn="ctr"/>
              <a:r>
                <a:rPr lang="nl-BE" sz="900" kern="0" dirty="0">
                  <a:solidFill>
                    <a:prstClr val="black"/>
                  </a:solidFill>
                </a:rPr>
                <a:t>Sample sheet</a:t>
              </a:r>
            </a:p>
          </p:txBody>
        </p:sp>
        <p:cxnSp>
          <p:nvCxnSpPr>
            <p:cNvPr id="34" name="Rechte verbindingslijn met pijl 33">
              <a:extLst>
                <a:ext uri="{FF2B5EF4-FFF2-40B4-BE49-F238E27FC236}">
                  <a16:creationId xmlns:a16="http://schemas.microsoft.com/office/drawing/2014/main" id="{97203092-8548-4BCB-B813-A5841B13BCBD}"/>
                </a:ext>
              </a:extLst>
            </p:cNvPr>
            <p:cNvCxnSpPr>
              <a:cxnSpLocks/>
            </p:cNvCxnSpPr>
            <p:nvPr/>
          </p:nvCxnSpPr>
          <p:spPr>
            <a:xfrm>
              <a:off x="4943872" y="3147751"/>
              <a:ext cx="367192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6" name="Rechte verbindingslijn met pijl 35">
              <a:extLst>
                <a:ext uri="{FF2B5EF4-FFF2-40B4-BE49-F238E27FC236}">
                  <a16:creationId xmlns:a16="http://schemas.microsoft.com/office/drawing/2014/main" id="{780A52C1-4170-4667-98F3-6B544878C0A4}"/>
                </a:ext>
              </a:extLst>
            </p:cNvPr>
            <p:cNvCxnSpPr>
              <a:cxnSpLocks/>
            </p:cNvCxnSpPr>
            <p:nvPr/>
          </p:nvCxnSpPr>
          <p:spPr>
            <a:xfrm>
              <a:off x="6672064" y="3151029"/>
              <a:ext cx="367192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7" name="Rechte verbindingslijn met pijl 36">
              <a:extLst>
                <a:ext uri="{FF2B5EF4-FFF2-40B4-BE49-F238E27FC236}">
                  <a16:creationId xmlns:a16="http://schemas.microsoft.com/office/drawing/2014/main" id="{8A899455-FA76-47DD-8D7D-87A86CB9E773}"/>
                </a:ext>
              </a:extLst>
            </p:cNvPr>
            <p:cNvCxnSpPr>
              <a:cxnSpLocks/>
            </p:cNvCxnSpPr>
            <p:nvPr/>
          </p:nvCxnSpPr>
          <p:spPr>
            <a:xfrm>
              <a:off x="1055440" y="3556379"/>
              <a:ext cx="0" cy="51462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C515861E-71E7-409F-A42F-3653DA9F7E6B}"/>
                </a:ext>
              </a:extLst>
            </p:cNvPr>
            <p:cNvSpPr/>
            <p:nvPr/>
          </p:nvSpPr>
          <p:spPr>
            <a:xfrm>
              <a:off x="628079" y="4147743"/>
              <a:ext cx="854721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BE" sz="900" kern="0" dirty="0">
                  <a:solidFill>
                    <a:prstClr val="black"/>
                  </a:solidFill>
                </a:rPr>
                <a:t>FASTQ </a:t>
              </a:r>
              <a:r>
                <a:rPr lang="nl-BE" sz="900" kern="0" dirty="0" err="1">
                  <a:solidFill>
                    <a:prstClr val="black"/>
                  </a:solidFill>
                </a:rPr>
                <a:t>backup</a:t>
              </a:r>
              <a:endParaRPr lang="nl-BE" sz="900" kern="0" dirty="0">
                <a:solidFill>
                  <a:prstClr val="black"/>
                </a:solidFill>
              </a:endParaRPr>
            </a:p>
          </p:txBody>
        </p:sp>
        <p:sp>
          <p:nvSpPr>
            <p:cNvPr id="40" name="Rechthoek 39">
              <a:extLst>
                <a:ext uri="{FF2B5EF4-FFF2-40B4-BE49-F238E27FC236}">
                  <a16:creationId xmlns:a16="http://schemas.microsoft.com/office/drawing/2014/main" id="{8290D22F-3628-438D-A42E-F751C419CE5F}"/>
                </a:ext>
              </a:extLst>
            </p:cNvPr>
            <p:cNvSpPr/>
            <p:nvPr/>
          </p:nvSpPr>
          <p:spPr>
            <a:xfrm>
              <a:off x="10626982" y="2344070"/>
              <a:ext cx="663964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nl-BE" sz="900" kern="0" dirty="0" err="1">
                  <a:solidFill>
                    <a:prstClr val="black"/>
                  </a:solidFill>
                </a:rPr>
                <a:t>Checksum</a:t>
              </a:r>
              <a:endParaRPr lang="nl-BE" sz="9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41" name="Rechte verbindingslijn met pijl 40">
              <a:extLst>
                <a:ext uri="{FF2B5EF4-FFF2-40B4-BE49-F238E27FC236}">
                  <a16:creationId xmlns:a16="http://schemas.microsoft.com/office/drawing/2014/main" id="{F681EC55-CBFC-4C48-A01C-0DCC7A2E65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55416" y="2124076"/>
              <a:ext cx="0" cy="71191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25004BDB-3F80-4CBF-AEC0-29323FB12D6E}"/>
                </a:ext>
              </a:extLst>
            </p:cNvPr>
            <p:cNvSpPr/>
            <p:nvPr/>
          </p:nvSpPr>
          <p:spPr>
            <a:xfrm>
              <a:off x="9172383" y="1815525"/>
              <a:ext cx="297228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BE" sz="900" kern="0" dirty="0">
                  <a:solidFill>
                    <a:prstClr val="black"/>
                  </a:solidFill>
                </a:rPr>
                <a:t>F:\Algemeen\Moleculair lab\</a:t>
              </a:r>
              <a:r>
                <a:rPr lang="nl-BE" sz="900" kern="0" dirty="0" err="1">
                  <a:solidFill>
                    <a:prstClr val="black"/>
                  </a:solidFill>
                </a:rPr>
                <a:t>NextSeq</a:t>
              </a:r>
              <a:r>
                <a:rPr lang="nl-BE" sz="900" kern="0" dirty="0">
                  <a:solidFill>
                    <a:prstClr val="black"/>
                  </a:solidFill>
                </a:rPr>
                <a:t>\3_Upload (push)\Log</a:t>
              </a:r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AC641F14-9A03-4ECC-B670-872369F7BDE3}"/>
                </a:ext>
              </a:extLst>
            </p:cNvPr>
            <p:cNvSpPr/>
            <p:nvPr/>
          </p:nvSpPr>
          <p:spPr>
            <a:xfrm>
              <a:off x="9949325" y="1109936"/>
              <a:ext cx="1399743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nl-BE" sz="900" kern="0" dirty="0">
                  <a:solidFill>
                    <a:prstClr val="black"/>
                  </a:solidFill>
                </a:rPr>
                <a:t>No Match: mail </a:t>
              </a:r>
              <a:r>
                <a:rPr lang="nl-BE" sz="900" kern="0" dirty="0" err="1">
                  <a:solidFill>
                    <a:prstClr val="black"/>
                  </a:solidFill>
                </a:rPr>
                <a:t>kj</a:t>
              </a:r>
              <a:r>
                <a:rPr lang="nl-BE" sz="900" kern="0" dirty="0">
                  <a:solidFill>
                    <a:prstClr val="black"/>
                  </a:solidFill>
                </a:rPr>
                <a:t>, </a:t>
              </a:r>
              <a:r>
                <a:rPr lang="nl-BE" sz="900" kern="0" dirty="0" err="1">
                  <a:solidFill>
                    <a:prstClr val="black"/>
                  </a:solidFill>
                </a:rPr>
                <a:t>kdm</a:t>
              </a:r>
              <a:r>
                <a:rPr lang="nl-BE" sz="900" kern="0" dirty="0">
                  <a:solidFill>
                    <a:prstClr val="black"/>
                  </a:solidFill>
                </a:rPr>
                <a:t>, </a:t>
              </a:r>
              <a:r>
                <a:rPr lang="nl-BE" sz="900" kern="0" dirty="0" err="1">
                  <a:solidFill>
                    <a:prstClr val="black"/>
                  </a:solidFill>
                </a:rPr>
                <a:t>tf</a:t>
              </a:r>
              <a:endParaRPr lang="nl-BE" sz="900" kern="0" dirty="0">
                <a:solidFill>
                  <a:prstClr val="black"/>
                </a:solidFill>
              </a:endParaRPr>
            </a:p>
          </p:txBody>
        </p:sp>
        <p:cxnSp>
          <p:nvCxnSpPr>
            <p:cNvPr id="44" name="Rechte verbindingslijn met pijl 43">
              <a:extLst>
                <a:ext uri="{FF2B5EF4-FFF2-40B4-BE49-F238E27FC236}">
                  <a16:creationId xmlns:a16="http://schemas.microsoft.com/office/drawing/2014/main" id="{521E8474-56AA-45D2-8924-85B4C08C7560}"/>
                </a:ext>
              </a:extLst>
            </p:cNvPr>
            <p:cNvCxnSpPr/>
            <p:nvPr/>
          </p:nvCxnSpPr>
          <p:spPr>
            <a:xfrm flipV="1">
              <a:off x="10658528" y="1403587"/>
              <a:ext cx="0" cy="27991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BE8E2F7E-6C09-4743-BC0E-CA6674CB5F3C}"/>
                </a:ext>
              </a:extLst>
            </p:cNvPr>
            <p:cNvSpPr txBox="1"/>
            <p:nvPr/>
          </p:nvSpPr>
          <p:spPr>
            <a:xfrm>
              <a:off x="2967972" y="2405698"/>
              <a:ext cx="136628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l-BE" sz="800" kern="0" dirty="0">
                  <a:solidFill>
                    <a:prstClr val="black"/>
                  </a:solidFill>
                </a:rPr>
                <a:t>MD5 </a:t>
              </a:r>
              <a:r>
                <a:rPr lang="nl-BE" sz="800" kern="0" dirty="0" err="1">
                  <a:solidFill>
                    <a:prstClr val="black"/>
                  </a:solidFill>
                </a:rPr>
                <a:t>digest</a:t>
              </a:r>
              <a:r>
                <a:rPr lang="nl-BE" sz="800" kern="0" dirty="0">
                  <a:solidFill>
                    <a:prstClr val="black"/>
                  </a:solidFill>
                </a:rPr>
                <a:t>  (</a:t>
              </a:r>
              <a:r>
                <a:rPr lang="nl-BE" sz="800" kern="0" dirty="0" err="1">
                  <a:solidFill>
                    <a:prstClr val="black"/>
                  </a:solidFill>
                </a:rPr>
                <a:t>checksum</a:t>
              </a:r>
              <a:r>
                <a:rPr lang="nl-BE" sz="800" kern="0" dirty="0">
                  <a:solidFill>
                    <a:prstClr val="black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917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1"/>
          </a:solidFill>
        </a:ln>
      </a:spPr>
      <a:bodyPr wrap="none" rtlCol="0">
        <a:spAutoFit/>
      </a:bodyPr>
      <a:lstStyle>
        <a:defPPr algn="ctr">
          <a:defRPr sz="11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FED54C-C88A-4B45-8BA6-2F5EFB30D257}"/>
</file>

<file path=customXml/itemProps2.xml><?xml version="1.0" encoding="utf-8"?>
<ds:datastoreItem xmlns:ds="http://schemas.openxmlformats.org/officeDocument/2006/customXml" ds:itemID="{6B8AFD6C-E860-4CB3-9FB4-79718664AB34}"/>
</file>

<file path=customXml/itemProps3.xml><?xml version="1.0" encoding="utf-8"?>
<ds:datastoreItem xmlns:ds="http://schemas.openxmlformats.org/officeDocument/2006/customXml" ds:itemID="{894C4F44-8056-4677-ACC5-399662BA6366}"/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120</Words>
  <Application>Microsoft Office PowerPoint</Application>
  <PresentationFormat>Breedbeeld</PresentationFormat>
  <Paragraphs>23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Company>AZ Sint-Lucas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kja001</dc:creator>
  <cp:lastModifiedBy>Jacobs Koen</cp:lastModifiedBy>
  <cp:revision>154</cp:revision>
  <cp:lastPrinted>2023-12-14T09:15:30Z</cp:lastPrinted>
  <dcterms:created xsi:type="dcterms:W3CDTF">2018-12-03T08:49:59Z</dcterms:created>
  <dcterms:modified xsi:type="dcterms:W3CDTF">2024-11-27T13:23:46Z</dcterms:modified>
</cp:coreProperties>
</file>